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  <p:sldId id="264" r:id="rId5"/>
    <p:sldId id="265" r:id="rId6"/>
    <p:sldId id="268" r:id="rId7"/>
    <p:sldId id="258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DB7E8C-445D-42C3-90E3-9DF403EC6EF6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CE11099-7975-4327-A9F9-F77DD0C473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                Исторические объекты  местности </a:t>
            </a:r>
            <a:r>
              <a:rPr lang="ru-RU" dirty="0" err="1" smtClean="0">
                <a:latin typeface="Arial Black" pitchFamily="34" charset="0"/>
              </a:rPr>
              <a:t>Кундулун</a:t>
            </a:r>
            <a:endParaRPr lang="ru-RU" sz="1400" dirty="0" smtClean="0">
              <a:latin typeface="Arial Black" pitchFamily="34" charset="0"/>
            </a:endParaRPr>
          </a:p>
          <a:p>
            <a:pPr algn="ctr"/>
            <a:endParaRPr lang="ru-RU" sz="1400" dirty="0" smtClean="0">
              <a:latin typeface="Arial Black" pitchFamily="34" charset="0"/>
            </a:endParaRPr>
          </a:p>
          <a:p>
            <a:pPr algn="ctr"/>
            <a:r>
              <a:rPr lang="ru-RU" sz="1400" smtClean="0">
                <a:latin typeface="Arial Black" pitchFamily="34" charset="0"/>
              </a:rPr>
              <a:t>(являются </a:t>
            </a:r>
            <a:r>
              <a:rPr lang="ru-RU" sz="1400" dirty="0" smtClean="0">
                <a:latin typeface="Arial Black" pitchFamily="34" charset="0"/>
              </a:rPr>
              <a:t>экскурсионными объектами </a:t>
            </a:r>
            <a:r>
              <a:rPr lang="ru-RU" sz="1400" smtClean="0">
                <a:latin typeface="Arial Black" pitchFamily="34" charset="0"/>
              </a:rPr>
              <a:t>палаточного  лагеря </a:t>
            </a:r>
            <a:r>
              <a:rPr lang="ru-RU" sz="1400" dirty="0" smtClean="0">
                <a:latin typeface="Arial Black" pitchFamily="34" charset="0"/>
              </a:rPr>
              <a:t>«</a:t>
            </a:r>
            <a:r>
              <a:rPr lang="ru-RU" sz="1400" smtClean="0">
                <a:latin typeface="Arial Black" pitchFamily="34" charset="0"/>
              </a:rPr>
              <a:t>Альтаир»)</a:t>
            </a:r>
            <a:endParaRPr lang="ru-RU" sz="1400" dirty="0">
              <a:latin typeface="Arial Black" pitchFamily="34" charset="0"/>
            </a:endParaRPr>
          </a:p>
        </p:txBody>
      </p:sp>
      <p:pic>
        <p:nvPicPr>
          <p:cNvPr id="3" name="Рисунок 2" descr="scaned_document-16-15-49.pdf-4.jpe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2071678"/>
            <a:ext cx="5152754" cy="34290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694" y="2000240"/>
            <a:ext cx="3514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Ограненные каменные блоки.</a:t>
            </a:r>
          </a:p>
          <a:p>
            <a:r>
              <a:rPr lang="ru-RU" sz="1200" dirty="0" smtClean="0">
                <a:latin typeface="Arial Black" pitchFamily="34" charset="0"/>
              </a:rPr>
              <a:t>Обнаружены в районе лагеря</a:t>
            </a:r>
          </a:p>
          <a:p>
            <a:r>
              <a:rPr lang="ru-RU" sz="1200" dirty="0" smtClean="0">
                <a:latin typeface="Arial Black" pitchFamily="34" charset="0"/>
              </a:rPr>
              <a:t> «Альтаир» на правом и левом</a:t>
            </a:r>
          </a:p>
          <a:p>
            <a:r>
              <a:rPr lang="ru-RU" sz="1200" dirty="0" smtClean="0">
                <a:latin typeface="Arial Black" pitchFamily="34" charset="0"/>
              </a:rPr>
              <a:t> берегах реки </a:t>
            </a:r>
            <a:r>
              <a:rPr lang="ru-RU" sz="1200" dirty="0" err="1" smtClean="0">
                <a:latin typeface="Arial Black" pitchFamily="34" charset="0"/>
              </a:rPr>
              <a:t>Мыкырт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Версии ( где использовались</a:t>
            </a:r>
          </a:p>
          <a:p>
            <a:r>
              <a:rPr lang="ru-RU" sz="1200" dirty="0" smtClean="0">
                <a:latin typeface="Arial Black" pitchFamily="34" charset="0"/>
              </a:rPr>
              <a:t>данные блоки):</a:t>
            </a:r>
          </a:p>
          <a:p>
            <a:endParaRPr lang="ru-RU" sz="1200" dirty="0" smtClean="0">
              <a:latin typeface="Arial Black" pitchFamily="34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atin typeface="Arial Black" pitchFamily="34" charset="0"/>
              </a:rPr>
              <a:t>Строительство Транссибирской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магистрали.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2. Строительные работы  на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 Петровском чугуноплавильном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 заводе.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3. Изготовление надгробий на</a:t>
            </a:r>
          </a:p>
          <a:p>
            <a:pPr marL="228600" indent="-228600"/>
            <a:r>
              <a:rPr lang="ru-RU" sz="1200" dirty="0" smtClean="0">
                <a:latin typeface="Arial Black" pitchFamily="34" charset="0"/>
              </a:rPr>
              <a:t> Петровском некрополе.</a:t>
            </a:r>
          </a:p>
          <a:p>
            <a:endParaRPr lang="ru-RU" sz="12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072206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00" dirty="0" smtClean="0">
              <a:latin typeface="Arial Black" pitchFamily="34" charset="0"/>
            </a:endParaRPr>
          </a:p>
          <a:p>
            <a:pPr algn="ctr"/>
            <a:r>
              <a:rPr lang="ru-RU" sz="1000" dirty="0" smtClean="0">
                <a:latin typeface="Arial Black" pitchFamily="34" charset="0"/>
              </a:rPr>
              <a:t>Все персональные данные размещаются с согласия субъекта(</a:t>
            </a:r>
            <a:r>
              <a:rPr lang="ru-RU" sz="1000" dirty="0" err="1" smtClean="0">
                <a:latin typeface="Arial Black" pitchFamily="34" charset="0"/>
              </a:rPr>
              <a:t>ов</a:t>
            </a:r>
            <a:r>
              <a:rPr lang="ru-RU" sz="1000" dirty="0" smtClean="0">
                <a:latin typeface="Arial Black" pitchFamily="34" charset="0"/>
              </a:rPr>
              <a:t>) на обработку персональных данных</a:t>
            </a:r>
            <a:endParaRPr lang="ru-RU" sz="1000" dirty="0">
              <a:latin typeface="Arial Black" pitchFamily="34" charset="0"/>
            </a:endParaRPr>
          </a:p>
        </p:txBody>
      </p:sp>
      <p:pic>
        <p:nvPicPr>
          <p:cNvPr id="7" name="Рисунок 6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4857760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aned_document-16-15-49.pdf-5.jpe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67544" y="1628800"/>
            <a:ext cx="5286412" cy="37056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29322" y="2222862"/>
            <a:ext cx="44329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Камень подготовленный для</a:t>
            </a:r>
          </a:p>
          <a:p>
            <a:r>
              <a:rPr lang="ru-RU" sz="1200" dirty="0" smtClean="0">
                <a:latin typeface="Arial Black" pitchFamily="34" charset="0"/>
              </a:rPr>
              <a:t> дальнейшей обработки.</a:t>
            </a:r>
          </a:p>
          <a:p>
            <a:r>
              <a:rPr lang="ru-RU" sz="1200" dirty="0" smtClean="0">
                <a:latin typeface="Arial Black" pitchFamily="34" charset="0"/>
              </a:rPr>
              <a:t>Камнетес прорубил на камне</a:t>
            </a:r>
          </a:p>
          <a:p>
            <a:r>
              <a:rPr lang="ru-RU" sz="1200" dirty="0" smtClean="0">
                <a:latin typeface="Arial Black" pitchFamily="34" charset="0"/>
              </a:rPr>
              <a:t>прерывистую линию, состоящую</a:t>
            </a:r>
          </a:p>
          <a:p>
            <a:r>
              <a:rPr lang="ru-RU" sz="1200" dirty="0" smtClean="0">
                <a:latin typeface="Arial Black" pitchFamily="34" charset="0"/>
              </a:rPr>
              <a:t>из множества углублений.</a:t>
            </a:r>
          </a:p>
          <a:p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По одной из версий по такой</a:t>
            </a:r>
          </a:p>
          <a:p>
            <a:r>
              <a:rPr lang="ru-RU" sz="1200" dirty="0" smtClean="0">
                <a:latin typeface="Arial Black" pitchFamily="34" charset="0"/>
              </a:rPr>
              <a:t> технологии зимой прорубали</a:t>
            </a:r>
          </a:p>
          <a:p>
            <a:r>
              <a:rPr lang="ru-RU" sz="1200" dirty="0" smtClean="0">
                <a:latin typeface="Arial Black" pitchFamily="34" charset="0"/>
              </a:rPr>
              <a:t> на валуне пунктир, затем </a:t>
            </a:r>
          </a:p>
          <a:p>
            <a:r>
              <a:rPr lang="ru-RU" sz="1200" dirty="0" smtClean="0">
                <a:latin typeface="Arial Black" pitchFamily="34" charset="0"/>
              </a:rPr>
              <a:t>заливали  в углубления воду.</a:t>
            </a:r>
          </a:p>
          <a:p>
            <a:r>
              <a:rPr lang="ru-RU" sz="1200" dirty="0" smtClean="0">
                <a:latin typeface="Arial Black" pitchFamily="34" charset="0"/>
              </a:rPr>
              <a:t>Та замерзала, и согласно </a:t>
            </a:r>
          </a:p>
          <a:p>
            <a:r>
              <a:rPr lang="ru-RU" sz="1200" dirty="0" smtClean="0">
                <a:latin typeface="Arial Black" pitchFamily="34" charset="0"/>
              </a:rPr>
              <a:t>законам физики, расширялась.</a:t>
            </a:r>
          </a:p>
          <a:p>
            <a:r>
              <a:rPr lang="ru-RU" sz="1200" dirty="0" smtClean="0">
                <a:latin typeface="Arial Black" pitchFamily="34" charset="0"/>
              </a:rPr>
              <a:t>В итоге камень лопался ровно</a:t>
            </a:r>
          </a:p>
          <a:p>
            <a:r>
              <a:rPr lang="ru-RU" sz="1200" dirty="0" smtClean="0">
                <a:latin typeface="Arial Black" pitchFamily="34" charset="0"/>
              </a:rPr>
              <a:t> по прорубленной линии.</a:t>
            </a:r>
          </a:p>
          <a:p>
            <a:endParaRPr lang="ru-RU" sz="12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3" y="642918"/>
            <a:ext cx="3071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КАМЕНЬ С «ПУНКТИРОМ»</a:t>
            </a:r>
            <a:endParaRPr lang="ru-RU" sz="1400" dirty="0">
              <a:latin typeface="Arial Black" pitchFamily="34" charset="0"/>
            </a:endParaRPr>
          </a:p>
        </p:txBody>
      </p:sp>
      <p:pic>
        <p:nvPicPr>
          <p:cNvPr id="5" name="Рисунок 4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5072074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кундулун пространство во времени\истор объекты КУндулуна\SDC1035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1" y="1139385"/>
            <a:ext cx="5715039" cy="44470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5" y="642918"/>
            <a:ext cx="4286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ЛИСТВЕННИЦА С КРЕСТОМ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1142984"/>
            <a:ext cx="39956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При въезде на территорию</a:t>
            </a:r>
          </a:p>
          <a:p>
            <a:r>
              <a:rPr lang="ru-RU" sz="1200" dirty="0" smtClean="0">
                <a:latin typeface="Arial Black" pitchFamily="34" charset="0"/>
              </a:rPr>
              <a:t> лагеря можно увидеть</a:t>
            </a:r>
          </a:p>
          <a:p>
            <a:r>
              <a:rPr lang="ru-RU" sz="1200" dirty="0" smtClean="0">
                <a:latin typeface="Arial Black" pitchFamily="34" charset="0"/>
              </a:rPr>
              <a:t>высокую лиственницу с</a:t>
            </a:r>
          </a:p>
          <a:p>
            <a:r>
              <a:rPr lang="ru-RU" sz="1200" dirty="0" smtClean="0">
                <a:latin typeface="Arial Black" pitchFamily="34" charset="0"/>
              </a:rPr>
              <a:t>раздвоенной верхушкой.</a:t>
            </a:r>
          </a:p>
          <a:p>
            <a:r>
              <a:rPr lang="ru-RU" sz="1200" dirty="0" smtClean="0">
                <a:latin typeface="Arial Black" pitchFamily="34" charset="0"/>
              </a:rPr>
              <a:t>Чуть ниже развилки можно </a:t>
            </a:r>
          </a:p>
          <a:p>
            <a:r>
              <a:rPr lang="ru-RU" sz="1200" dirty="0" smtClean="0">
                <a:latin typeface="Arial Black" pitchFamily="34" charset="0"/>
              </a:rPr>
              <a:t>заметить небольшой </a:t>
            </a:r>
          </a:p>
          <a:p>
            <a:r>
              <a:rPr lang="ru-RU" sz="1200" dirty="0" smtClean="0">
                <a:latin typeface="Arial Black" pitchFamily="34" charset="0"/>
              </a:rPr>
              <a:t>металлический крест вросший</a:t>
            </a:r>
          </a:p>
          <a:p>
            <a:r>
              <a:rPr lang="ru-RU" sz="1200" dirty="0" smtClean="0">
                <a:latin typeface="Arial Black" pitchFamily="34" charset="0"/>
              </a:rPr>
              <a:t>в ствол дерева. Крест в</a:t>
            </a:r>
          </a:p>
          <a:p>
            <a:r>
              <a:rPr lang="ru-RU" sz="1200" dirty="0" smtClean="0">
                <a:latin typeface="Arial Black" pitchFamily="34" charset="0"/>
              </a:rPr>
              <a:t> настоящее время расположен </a:t>
            </a:r>
          </a:p>
          <a:p>
            <a:r>
              <a:rPr lang="ru-RU" sz="1200" dirty="0" smtClean="0">
                <a:latin typeface="Arial Black" pitchFamily="34" charset="0"/>
              </a:rPr>
              <a:t>на  очень большой высоте.</a:t>
            </a:r>
          </a:p>
          <a:p>
            <a:r>
              <a:rPr lang="ru-RU" sz="1200" dirty="0" smtClean="0">
                <a:latin typeface="Arial Black" pitchFamily="34" charset="0"/>
              </a:rPr>
              <a:t>Возраст дерева примерно </a:t>
            </a:r>
          </a:p>
          <a:p>
            <a:r>
              <a:rPr lang="ru-RU" sz="1200" dirty="0" smtClean="0">
                <a:latin typeface="Arial Black" pitchFamily="34" charset="0"/>
              </a:rPr>
              <a:t>150-200 лет.</a:t>
            </a:r>
          </a:p>
          <a:p>
            <a:r>
              <a:rPr lang="ru-RU" sz="1200" dirty="0" smtClean="0">
                <a:latin typeface="Arial Black" pitchFamily="34" charset="0"/>
              </a:rPr>
              <a:t>При обсуждении версии</a:t>
            </a:r>
          </a:p>
          <a:p>
            <a:r>
              <a:rPr lang="ru-RU" sz="1200" dirty="0" smtClean="0">
                <a:latin typeface="Arial Black" pitchFamily="34" charset="0"/>
              </a:rPr>
              <a:t> появления креста больше</a:t>
            </a:r>
          </a:p>
          <a:p>
            <a:r>
              <a:rPr lang="ru-RU" sz="1200" dirty="0" smtClean="0">
                <a:latin typeface="Arial Black" pitchFamily="34" charset="0"/>
              </a:rPr>
              <a:t>всего голосов получила версия,</a:t>
            </a:r>
          </a:p>
          <a:p>
            <a:r>
              <a:rPr lang="ru-RU" sz="1200" dirty="0" smtClean="0">
                <a:latin typeface="Arial Black" pitchFamily="34" charset="0"/>
              </a:rPr>
              <a:t> что крест был укреплен очень</a:t>
            </a:r>
          </a:p>
          <a:p>
            <a:r>
              <a:rPr lang="ru-RU" sz="1200" dirty="0" smtClean="0">
                <a:latin typeface="Arial Black" pitchFamily="34" charset="0"/>
              </a:rPr>
              <a:t> давно, когда дерево было </a:t>
            </a:r>
          </a:p>
          <a:p>
            <a:r>
              <a:rPr lang="ru-RU" sz="1200" dirty="0" smtClean="0">
                <a:latin typeface="Arial Black" pitchFamily="34" charset="0"/>
              </a:rPr>
              <a:t>не таким высоким. Дерево</a:t>
            </a:r>
          </a:p>
          <a:p>
            <a:r>
              <a:rPr lang="ru-RU" sz="1200" dirty="0" smtClean="0">
                <a:latin typeface="Arial Black" pitchFamily="34" charset="0"/>
              </a:rPr>
              <a:t> выросло крест оказался на </a:t>
            </a:r>
          </a:p>
          <a:p>
            <a:r>
              <a:rPr lang="ru-RU" sz="1200" dirty="0" smtClean="0">
                <a:latin typeface="Arial Black" pitchFamily="34" charset="0"/>
              </a:rPr>
              <a:t>большой высоте и его вдавило</a:t>
            </a:r>
          </a:p>
          <a:p>
            <a:r>
              <a:rPr lang="ru-RU" sz="1200" dirty="0" smtClean="0">
                <a:latin typeface="Arial Black" pitchFamily="34" charset="0"/>
              </a:rPr>
              <a:t>в дерево</a:t>
            </a:r>
            <a:endParaRPr lang="ru-RU" sz="1200" dirty="0">
              <a:latin typeface="Arial Black" pitchFamily="34" charset="0"/>
            </a:endParaRPr>
          </a:p>
        </p:txBody>
      </p:sp>
      <p:pic>
        <p:nvPicPr>
          <p:cNvPr id="5" name="Рисунок 4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00892" y="5143512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33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1500174"/>
            <a:ext cx="5715040" cy="4286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5984" y="571480"/>
            <a:ext cx="4285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ЗАГАДОЧНЫЙ «МЕГАЛИТ» ?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9322" y="1571612"/>
            <a:ext cx="370931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Black" pitchFamily="34" charset="0"/>
              </a:rPr>
              <a:t> Во время одной из экскурсий</a:t>
            </a:r>
          </a:p>
          <a:p>
            <a:r>
              <a:rPr lang="ru-RU" sz="1200" dirty="0" smtClean="0">
                <a:latin typeface="Arial Black" pitchFamily="34" charset="0"/>
              </a:rPr>
              <a:t>по окрестностям лагеря</a:t>
            </a:r>
          </a:p>
          <a:p>
            <a:r>
              <a:rPr lang="ru-RU" sz="1200" dirty="0" smtClean="0">
                <a:latin typeface="Arial Black" pitchFamily="34" charset="0"/>
              </a:rPr>
              <a:t>было обнаружено интересное</a:t>
            </a:r>
          </a:p>
          <a:p>
            <a:r>
              <a:rPr lang="ru-RU" sz="1200" dirty="0" smtClean="0">
                <a:latin typeface="Arial Black" pitchFamily="34" charset="0"/>
              </a:rPr>
              <a:t>сооружение  на вершине горы.</a:t>
            </a:r>
          </a:p>
          <a:p>
            <a:r>
              <a:rPr lang="ru-RU" sz="1200" dirty="0" smtClean="0">
                <a:latin typeface="Arial Black" pitchFamily="34" charset="0"/>
              </a:rPr>
              <a:t>Три огромные каменные плиты</a:t>
            </a:r>
          </a:p>
          <a:p>
            <a:r>
              <a:rPr lang="ru-RU" sz="1200" dirty="0" smtClean="0">
                <a:latin typeface="Arial Black" pitchFamily="34" charset="0"/>
              </a:rPr>
              <a:t>составляют верхнее перекрытие  сооружения.</a:t>
            </a:r>
          </a:p>
          <a:p>
            <a:r>
              <a:rPr lang="ru-RU" sz="1200" dirty="0" smtClean="0">
                <a:latin typeface="Arial Black" pitchFamily="34" charset="0"/>
              </a:rPr>
              <a:t>Боковые стенки выложены</a:t>
            </a:r>
          </a:p>
          <a:p>
            <a:r>
              <a:rPr lang="ru-RU" sz="1200" dirty="0" smtClean="0">
                <a:latin typeface="Arial Black" pitchFamily="34" charset="0"/>
              </a:rPr>
              <a:t>мелкими булыжниками. Камни</a:t>
            </a:r>
          </a:p>
          <a:p>
            <a:r>
              <a:rPr lang="ru-RU" sz="1200" dirty="0" smtClean="0">
                <a:latin typeface="Arial Black" pitchFamily="34" charset="0"/>
              </a:rPr>
              <a:t> очень хорошо подогнаны друг</a:t>
            </a:r>
          </a:p>
          <a:p>
            <a:r>
              <a:rPr lang="ru-RU" sz="1200" dirty="0" smtClean="0">
                <a:latin typeface="Arial Black" pitchFamily="34" charset="0"/>
              </a:rPr>
              <a:t> к другу. Вход расположен в</a:t>
            </a:r>
          </a:p>
          <a:p>
            <a:r>
              <a:rPr lang="ru-RU" sz="1200" dirty="0" smtClean="0">
                <a:latin typeface="Arial Black" pitchFamily="34" charset="0"/>
              </a:rPr>
              <a:t> сторону долины реки </a:t>
            </a:r>
            <a:r>
              <a:rPr lang="ru-RU" sz="1200" dirty="0" err="1" smtClean="0">
                <a:latin typeface="Arial Black" pitchFamily="34" charset="0"/>
              </a:rPr>
              <a:t>Мыкырт</a:t>
            </a:r>
            <a:r>
              <a:rPr lang="ru-RU" sz="1200" dirty="0" smtClean="0">
                <a:latin typeface="Arial Black" pitchFamily="34" charset="0"/>
              </a:rPr>
              <a:t>.</a:t>
            </a:r>
          </a:p>
          <a:p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Пока объяснения этому</a:t>
            </a:r>
          </a:p>
          <a:p>
            <a:r>
              <a:rPr lang="ru-RU" sz="1200" dirty="0" smtClean="0">
                <a:latin typeface="Arial Black" pitchFamily="34" charset="0"/>
              </a:rPr>
              <a:t> сооружению мы не нашли.</a:t>
            </a:r>
          </a:p>
          <a:p>
            <a:r>
              <a:rPr lang="ru-RU" sz="1200" dirty="0" smtClean="0">
                <a:latin typeface="Arial Black" pitchFamily="34" charset="0"/>
              </a:rPr>
              <a:t>Версии обрабатываются.</a:t>
            </a:r>
          </a:p>
          <a:p>
            <a:endParaRPr lang="ru-RU" sz="1200" dirty="0">
              <a:latin typeface="Arial Black" pitchFamily="34" charset="0"/>
            </a:endParaRPr>
          </a:p>
        </p:txBody>
      </p:sp>
      <p:pic>
        <p:nvPicPr>
          <p:cNvPr id="5" name="Рисунок 4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43702" y="5000636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33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19" y="785794"/>
            <a:ext cx="6643735" cy="4982802"/>
          </a:xfrm>
          <a:prstGeom prst="rect">
            <a:avLst/>
          </a:prstGeom>
        </p:spPr>
      </p:pic>
      <p:pic>
        <p:nvPicPr>
          <p:cNvPr id="3" name="Рисунок 2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15206" y="5072074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3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857232"/>
            <a:ext cx="6643702" cy="4982777"/>
          </a:xfrm>
          <a:prstGeom prst="rect">
            <a:avLst/>
          </a:prstGeom>
        </p:spPr>
      </p:pic>
      <p:pic>
        <p:nvPicPr>
          <p:cNvPr id="3" name="Рисунок 2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8082" y="4929198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35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0033" y="857232"/>
            <a:ext cx="6667515" cy="5000636"/>
          </a:xfrm>
          <a:prstGeom prst="rect">
            <a:avLst/>
          </a:prstGeom>
        </p:spPr>
      </p:pic>
      <p:pic>
        <p:nvPicPr>
          <p:cNvPr id="3" name="Рисунок 2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58082" y="5143512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34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19" y="714356"/>
            <a:ext cx="6191293" cy="4643470"/>
          </a:xfrm>
          <a:prstGeom prst="rect">
            <a:avLst/>
          </a:prstGeom>
        </p:spPr>
      </p:pic>
      <p:pic>
        <p:nvPicPr>
          <p:cNvPr id="3" name="Рисунок 2" descr="C:\Users\Lenovo\Desktop\альтир 2017\альтаир\Фото Альтаир 2015\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15206" y="5072074"/>
            <a:ext cx="1428750" cy="132983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158</TotalTime>
  <Words>299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Constantia</vt:lpstr>
      <vt:lpstr>Arial Black</vt:lpstr>
      <vt:lpstr>Wingdings 2</vt:lpstr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шишелин</cp:lastModifiedBy>
  <cp:revision>35</cp:revision>
  <dcterms:created xsi:type="dcterms:W3CDTF">2018-09-07T11:56:53Z</dcterms:created>
  <dcterms:modified xsi:type="dcterms:W3CDTF">2021-06-28T02:35:41Z</dcterms:modified>
</cp:coreProperties>
</file>